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8" r:id="rId24"/>
    <p:sldId id="387" r:id="rId25"/>
    <p:sldId id="389" r:id="rId26"/>
    <p:sldId id="390" r:id="rId27"/>
    <p:sldId id="391" r:id="rId28"/>
    <p:sldId id="392" r:id="rId29"/>
    <p:sldId id="393" r:id="rId30"/>
    <p:sldId id="394" r:id="rId31"/>
    <p:sldId id="395" r:id="rId32"/>
    <p:sldId id="396" r:id="rId33"/>
    <p:sldId id="397" r:id="rId34"/>
    <p:sldId id="411" r:id="rId35"/>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3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6/14/2014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 </a:t>
            </a:r>
          </a:p>
          <a:p>
            <a:pPr algn="ctr"/>
            <a:r>
              <a:rPr lang="en-US" dirty="0"/>
              <a:t>PART 48</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James 1:19  So then, my beloved brethren, let every man be swift to hear, slow to speak, slow to wrath;</a:t>
            </a:r>
          </a:p>
        </p:txBody>
      </p:sp>
      <p:pic>
        <p:nvPicPr>
          <p:cNvPr id="3074" name="Picture 2" descr="http://www.ctrtx.net/wp-content/uploads/2013/05/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1600200"/>
            <a:ext cx="685799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273932"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9:34 While he was saying this, a cloud came and overshadowed them; and they were fearful as they entered the cloud.  </a:t>
            </a:r>
            <a:r>
              <a:rPr lang="en-US" baseline="30000" dirty="0"/>
              <a:t>35</a:t>
            </a:r>
            <a:r>
              <a:rPr lang="en-US" dirty="0"/>
              <a:t> And a voice came out of the cloud, saying, "This is My beloved Son. Hear Him!"</a:t>
            </a:r>
          </a:p>
        </p:txBody>
      </p:sp>
      <p:pic>
        <p:nvPicPr>
          <p:cNvPr id="4098" name="Picture 2" descr="D:\3-Jesus\07 MIRACLES\Transfiguration\Transfiguration _1039-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3932" y="0"/>
            <a:ext cx="4859182"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2672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17:6 And when the disciples heard </a:t>
            </a:r>
            <a:r>
              <a:rPr lang="en-US" i="1" dirty="0"/>
              <a:t>it, </a:t>
            </a:r>
            <a:r>
              <a:rPr lang="en-US" dirty="0"/>
              <a:t>they fell on their faces and were greatly afraid.  </a:t>
            </a:r>
            <a:r>
              <a:rPr lang="en-US" baseline="30000" dirty="0"/>
              <a:t>7</a:t>
            </a:r>
            <a:r>
              <a:rPr lang="en-US" dirty="0"/>
              <a:t> But Jesus came and touched them and said, "Arise, and do not be afraid."  </a:t>
            </a:r>
            <a:r>
              <a:rPr lang="en-US" baseline="30000" dirty="0"/>
              <a:t>8</a:t>
            </a:r>
            <a:r>
              <a:rPr lang="en-US" dirty="0"/>
              <a:t> When they had lifted up their eyes, they saw no one but Jesus only.</a:t>
            </a:r>
          </a:p>
        </p:txBody>
      </p:sp>
      <p:pic>
        <p:nvPicPr>
          <p:cNvPr id="5122" name="Picture 2" descr="D:\3-Jesus\07 MIRACLES\Transfiguration\Mt of  Trans C-1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2348" y="0"/>
            <a:ext cx="4831651" cy="554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2:14 For He Himself is our peace, who has made both one, and has broken down the middle wall of separation,  </a:t>
            </a:r>
            <a:r>
              <a:rPr lang="en-US" baseline="30000" dirty="0"/>
              <a:t>15</a:t>
            </a:r>
            <a:r>
              <a:rPr lang="en-US" dirty="0"/>
              <a:t> having abolished in His flesh the enmity, </a:t>
            </a:r>
            <a:r>
              <a:rPr lang="en-US" i="1" dirty="0"/>
              <a:t>that is, </a:t>
            </a:r>
            <a:r>
              <a:rPr lang="en-US" dirty="0"/>
              <a:t>the law of commandments </a:t>
            </a:r>
            <a:r>
              <a:rPr lang="en-US" i="1" dirty="0"/>
              <a:t>contained </a:t>
            </a:r>
            <a:r>
              <a:rPr lang="en-US" dirty="0"/>
              <a:t>in ordinances, so as to create in Himself one new man </a:t>
            </a:r>
            <a:r>
              <a:rPr lang="en-US" i="1" dirty="0"/>
              <a:t>from </a:t>
            </a:r>
            <a:r>
              <a:rPr lang="en-US" dirty="0"/>
              <a:t>the two, </a:t>
            </a:r>
            <a:r>
              <a:rPr lang="en-US" i="1" dirty="0"/>
              <a:t>thus </a:t>
            </a:r>
            <a:r>
              <a:rPr lang="en-US" dirty="0"/>
              <a:t>making peace,  </a:t>
            </a:r>
            <a:r>
              <a:rPr lang="en-US" baseline="30000" dirty="0"/>
              <a:t>16</a:t>
            </a:r>
            <a:r>
              <a:rPr lang="en-US" dirty="0"/>
              <a:t> and that He might reconcile them both to God in one body through the cross, thereby putting to death the enmity.</a:t>
            </a:r>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Colossians 2:14 having wiped out the handwriting of requirements that was against us, which was contrary to us. And He has taken it out of the way, having nailed it to the cross.</a:t>
            </a:r>
          </a:p>
          <a:p>
            <a:r>
              <a:rPr lang="en-US" dirty="0"/>
              <a:t> </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9:9 Now as they came down from the mountain, He commanded them that they should tell no one the things they had seen, till the Son of Man had risen from the dead.  </a:t>
            </a:r>
            <a:r>
              <a:rPr lang="en-US" baseline="30000" dirty="0"/>
              <a:t>10</a:t>
            </a:r>
            <a:r>
              <a:rPr lang="en-US" dirty="0"/>
              <a:t> So they kept this word to themselves, questioning what the rising from the dead meant.</a:t>
            </a:r>
          </a:p>
          <a:p>
            <a:r>
              <a:rPr lang="en-US" dirty="0"/>
              <a:t> </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17:10 And His disciples asked Him, saying, "Why then do the scribes say that Elijah must come first?"  </a:t>
            </a:r>
            <a:r>
              <a:rPr lang="en-US" baseline="30000" dirty="0"/>
              <a:t>11</a:t>
            </a:r>
            <a:r>
              <a:rPr lang="en-US" dirty="0"/>
              <a:t> Jesus answered and said to them, "Indeed, Elijah is coming first and will restore all things.  </a:t>
            </a:r>
            <a:r>
              <a:rPr lang="en-US" baseline="30000" dirty="0"/>
              <a:t>12</a:t>
            </a:r>
            <a:r>
              <a:rPr lang="en-US" dirty="0"/>
              <a:t> "But I say to you that Elijah has come already, and they did not know him but did to him whatever they wished. Likewise the Son of Man is also about to suffer at their hands."  </a:t>
            </a:r>
            <a:r>
              <a:rPr lang="en-US" baseline="30000" dirty="0"/>
              <a:t>13</a:t>
            </a:r>
            <a:r>
              <a:rPr lang="en-US" dirty="0"/>
              <a:t> Then the disciples understood that He spoke to them of John the Baptist. </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 y="0"/>
            <a:ext cx="4442745"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9:14 And when He came to the disciples, He saw a great multitude around them, and scribes disputing with them.  </a:t>
            </a:r>
            <a:r>
              <a:rPr lang="en-US" baseline="30000" dirty="0"/>
              <a:t>15</a:t>
            </a:r>
            <a:r>
              <a:rPr lang="en-US" dirty="0"/>
              <a:t> Immediately, when they saw Him, all the people were greatly amazed, and running to </a:t>
            </a:r>
            <a:r>
              <a:rPr lang="en-US" i="1" dirty="0"/>
              <a:t>Him, </a:t>
            </a:r>
            <a:r>
              <a:rPr lang="en-US" dirty="0"/>
              <a:t>greeted Him.  </a:t>
            </a:r>
            <a:r>
              <a:rPr lang="en-US" baseline="30000" dirty="0"/>
              <a:t>16</a:t>
            </a:r>
            <a:r>
              <a:rPr lang="en-US" dirty="0"/>
              <a:t> And He asked the scribes, "What are you discussing with them?"</a:t>
            </a:r>
          </a:p>
        </p:txBody>
      </p:sp>
      <p:pic>
        <p:nvPicPr>
          <p:cNvPr id="6146" name="Picture 2" descr="C:\Users\cougan\Pictures\LifeOfJesus2\Matt17_14_DisciplesFailToCastOutDemon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860" y="10885"/>
            <a:ext cx="469037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9:17 Then one of the crowd answered and said, "Teacher, I brought You my son, who has a mute spirit.  </a:t>
            </a:r>
            <a:r>
              <a:rPr lang="en-US" baseline="30000" dirty="0"/>
              <a:t>18</a:t>
            </a:r>
            <a:r>
              <a:rPr lang="en-US" dirty="0"/>
              <a:t> "And wherever it seizes him, it throws him down; he foams at the mouth, gnashes his teeth, and becomes rigid. So I spoke to Your disciples, that they should cast it out, but they could not."</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17:14 a man came to Him, kneeling down to Him and saying,  </a:t>
            </a:r>
            <a:r>
              <a:rPr lang="en-US" baseline="30000" dirty="0"/>
              <a:t>15</a:t>
            </a:r>
            <a:r>
              <a:rPr lang="en-US" dirty="0"/>
              <a:t> "Lord, have mercy on my son, for he is an epileptic and suffers severely; for he often falls into the fire and often into the water. </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Matthew 17, Mark </a:t>
            </a:r>
            <a:r>
              <a:rPr lang="en-US" dirty="0" smtClean="0"/>
              <a:t>9, </a:t>
            </a:r>
            <a:r>
              <a:rPr lang="en-US" dirty="0"/>
              <a:t>Luke </a:t>
            </a:r>
            <a:r>
              <a:rPr lang="en-US" dirty="0" smtClean="0"/>
              <a:t>9, and </a:t>
            </a:r>
            <a:r>
              <a:rPr lang="en-US" dirty="0"/>
              <a:t>2 Peter 1:17-18</a:t>
            </a:r>
            <a:endParaRPr lang="en-US" dirty="0"/>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9:38 "Teacher, I implore You, look on my son, for he is my only child.  </a:t>
            </a:r>
            <a:r>
              <a:rPr lang="en-US" baseline="30000" dirty="0"/>
              <a:t>39</a:t>
            </a:r>
            <a:r>
              <a:rPr lang="en-US" dirty="0"/>
              <a:t> "And behold, a spirit seizes him, and he suddenly cries out; it convulses him so that he foams </a:t>
            </a:r>
            <a:r>
              <a:rPr lang="en-US" i="1" dirty="0"/>
              <a:t>at the mouth, </a:t>
            </a:r>
            <a:r>
              <a:rPr lang="en-US" dirty="0"/>
              <a:t>and it departs from him with great difficulty, bruising him</a:t>
            </a:r>
            <a:r>
              <a:rPr lang="en-US" dirty="0" smtClean="0"/>
              <a:t>.	</a:t>
            </a:r>
            <a:endParaRPr lang="en-US" dirty="0"/>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9:19 He answered him and said, "O faithless generation, how long shall I be with you? How long shall I bear with you? Bring him to Me."</a:t>
            </a:r>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9:20 Then they brought him to Him. And when he saw Him, immediately the spirit convulsed him, and he fell on the ground and wallowed, foaming at the mouth.  </a:t>
            </a:r>
            <a:r>
              <a:rPr lang="en-US" baseline="30000" dirty="0"/>
              <a:t>21</a:t>
            </a:r>
            <a:r>
              <a:rPr lang="en-US" dirty="0"/>
              <a:t> So He asked his father, "How long has this been happening to him?" And he said, "From childhood.  </a:t>
            </a:r>
            <a:r>
              <a:rPr lang="en-US" baseline="30000" dirty="0"/>
              <a:t>22</a:t>
            </a:r>
            <a:r>
              <a:rPr lang="en-US" dirty="0"/>
              <a:t> "And often he has thrown him both into the fire and into the water to destroy him. But if You can do anything, have compassion on us and help us."  </a:t>
            </a:r>
            <a:r>
              <a:rPr lang="en-US" baseline="30000" dirty="0"/>
              <a:t>23</a:t>
            </a:r>
            <a:r>
              <a:rPr lang="en-US" dirty="0"/>
              <a:t> Jesus said to him, "If you can believe, all things </a:t>
            </a:r>
            <a:r>
              <a:rPr lang="en-US" i="1" dirty="0"/>
              <a:t>are </a:t>
            </a:r>
            <a:r>
              <a:rPr lang="en-US" dirty="0"/>
              <a:t>possible to him who believes."  </a:t>
            </a:r>
            <a:r>
              <a:rPr lang="en-US" baseline="30000" dirty="0"/>
              <a:t>24</a:t>
            </a:r>
            <a:r>
              <a:rPr lang="en-US" dirty="0"/>
              <a:t> Immediately the father of the child cried out and said with tears, "Lord, I believe; help my unbelief</a:t>
            </a:r>
            <a:endParaRPr lang="en-US" dirty="0"/>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9:25 When Jesus saw that the people came running together, He rebuked the unclean spirit, saying to it, "Deaf and dumb spirit, I command you, come out of him and enter him no more!"  </a:t>
            </a:r>
            <a:r>
              <a:rPr lang="en-US" baseline="30000" dirty="0"/>
              <a:t>26</a:t>
            </a:r>
            <a:r>
              <a:rPr lang="en-US" dirty="0"/>
              <a:t> Then </a:t>
            </a:r>
            <a:r>
              <a:rPr lang="en-US" i="1" dirty="0"/>
              <a:t>the spirit </a:t>
            </a:r>
            <a:r>
              <a:rPr lang="en-US" dirty="0"/>
              <a:t>cried out, convulsed him greatly, and came out of him. And he became as one dead, so that many said, "He is dead."  </a:t>
            </a:r>
            <a:r>
              <a:rPr lang="en-US" baseline="30000" dirty="0"/>
              <a:t>27</a:t>
            </a:r>
            <a:r>
              <a:rPr lang="en-US" dirty="0"/>
              <a:t> But Jesus took him by the hand and lifted him up, and he arose.</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7170" name="Picture 2" descr="C:\Users\cougan\Pictures\LifeOfJesus2\Luke9_42_JesusHealsYoungB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69690"/>
            <a:ext cx="5410200" cy="742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9:43 And they were all amazed at the majesty of God. But while everyone marveled at all the things which Jesus did, He said to His disciples,  </a:t>
            </a:r>
            <a:r>
              <a:rPr lang="en-US" baseline="30000" dirty="0"/>
              <a:t>44</a:t>
            </a:r>
            <a:r>
              <a:rPr lang="en-US" dirty="0"/>
              <a:t> "Let these words sink down into your ears, for the Son of Man is about to be betrayed into the hands of men."  </a:t>
            </a:r>
            <a:r>
              <a:rPr lang="en-US" baseline="30000" dirty="0"/>
              <a:t>45</a:t>
            </a:r>
            <a:r>
              <a:rPr lang="en-US" dirty="0"/>
              <a:t> But they did not understand this saying, and it was hidden from them so that they did not perceive it; and they were afraid to ask Him about this saying. </a:t>
            </a:r>
          </a:p>
          <a:p>
            <a:r>
              <a:rPr lang="en-US" dirty="0"/>
              <a:t> </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17:23 "and they will kill Him, and the third day He will be raised up." And they were exceedingly sorrowful.</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9:28 And when He had come into the house, His disciples asked Him privately, "Why could we not cast it out?"  </a:t>
            </a:r>
            <a:r>
              <a:rPr lang="en-US" baseline="30000" dirty="0"/>
              <a:t>29</a:t>
            </a:r>
            <a:r>
              <a:rPr lang="en-US" dirty="0"/>
              <a:t> So He said to them, "This kind can come out by nothing but prayer and fasting."</a:t>
            </a:r>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17:20  So Jesus said to them, "Because of your unbelief; for assuredly, I say to you, if you have faith as a mustard seed, you will say to this mountain, 'Move from here to there,' and it will move; and nothing will be impossible for you.  </a:t>
            </a:r>
            <a:r>
              <a:rPr lang="en-US" baseline="30000" dirty="0"/>
              <a:t>21</a:t>
            </a:r>
            <a:r>
              <a:rPr lang="en-US" dirty="0"/>
              <a:t> "However, this kind does not go out except by prayer and fasting."</a:t>
            </a:r>
          </a:p>
          <a:p>
            <a:r>
              <a:rPr lang="en-US" dirty="0"/>
              <a:t> </a:t>
            </a:r>
          </a:p>
        </p:txBody>
      </p:sp>
    </p:spTree>
    <p:extLst>
      <p:ext uri="{BB962C8B-B14F-4D97-AF65-F5344CB8AC3E}">
        <p14:creationId xmlns:p14="http://schemas.microsoft.com/office/powerpoint/2010/main" val="12511749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9:30 Then they departed from there and passed through Galilee, and He did not want anyone to know </a:t>
            </a:r>
            <a:r>
              <a:rPr lang="en-US" i="1" dirty="0"/>
              <a:t>it.</a:t>
            </a:r>
            <a:endParaRPr lang="en-US" dirty="0"/>
          </a:p>
          <a:p>
            <a:r>
              <a:rPr lang="en-US" dirty="0"/>
              <a:t> </a:t>
            </a:r>
          </a:p>
        </p:txBody>
      </p:sp>
    </p:spTree>
    <p:extLst>
      <p:ext uri="{BB962C8B-B14F-4D97-AF65-F5344CB8AC3E}">
        <p14:creationId xmlns:p14="http://schemas.microsoft.com/office/powerpoint/2010/main" val="353333627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9:28 Now it came to pass, about </a:t>
            </a:r>
            <a:r>
              <a:rPr lang="en-US" u="sng" dirty="0"/>
              <a:t>eight days </a:t>
            </a:r>
            <a:r>
              <a:rPr lang="en-US" dirty="0"/>
              <a:t>after these sayings, that He took Peter, John, and James and went up on the mountain to pray</a:t>
            </a:r>
            <a:r>
              <a:rPr lang="en-US" dirty="0" smtClean="0"/>
              <a:t>.</a:t>
            </a:r>
          </a:p>
          <a:p>
            <a:endParaRPr lang="en-US" dirty="0"/>
          </a:p>
          <a:p>
            <a:r>
              <a:rPr lang="en-US" dirty="0"/>
              <a:t>Mark 9:2 Now after </a:t>
            </a:r>
            <a:r>
              <a:rPr lang="en-US" u="sng" dirty="0"/>
              <a:t>six days </a:t>
            </a:r>
            <a:r>
              <a:rPr lang="en-US" dirty="0"/>
              <a:t>Jesus took Peter, James, and John, and led them up on a high mountain apart by themselves; and He was transfigured before them.</a:t>
            </a:r>
          </a:p>
          <a:p>
            <a:endParaRPr lang="en-US" dirty="0"/>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17:24 When they had come to Capernaum, those who received the </a:t>
            </a:r>
            <a:r>
              <a:rPr lang="en-US" i="1" dirty="0"/>
              <a:t>temple </a:t>
            </a:r>
            <a:r>
              <a:rPr lang="en-US" dirty="0"/>
              <a:t>tax came to Peter and said, "Does your Teacher not pay the </a:t>
            </a:r>
            <a:r>
              <a:rPr lang="en-US" i="1" dirty="0"/>
              <a:t>temple </a:t>
            </a:r>
            <a:r>
              <a:rPr lang="en-US" dirty="0"/>
              <a:t>tax?"  </a:t>
            </a:r>
            <a:r>
              <a:rPr lang="en-US" baseline="30000" dirty="0"/>
              <a:t>25</a:t>
            </a:r>
            <a:r>
              <a:rPr lang="en-US" dirty="0"/>
              <a:t> He said, "Yes." And when he had come into the house, Jesus anticipated him, saying, "What do you think, Simon? From whom do the kings of the earth take customs or taxes, from their sons or from strangers?"  </a:t>
            </a:r>
            <a:r>
              <a:rPr lang="en-US" baseline="30000" dirty="0"/>
              <a:t>26</a:t>
            </a:r>
            <a:r>
              <a:rPr lang="en-US" dirty="0"/>
              <a:t> Peter said to Him, "From strangers." Jesus said to him, "Then the sons are free.  </a:t>
            </a:r>
            <a:r>
              <a:rPr lang="en-US" baseline="30000" dirty="0"/>
              <a:t>27</a:t>
            </a:r>
            <a:r>
              <a:rPr lang="en-US" dirty="0"/>
              <a:t> "Nevertheless, lest we offend them, go to the sea, cast in a hook, and take the fish that comes up first. And when you have opened its mouth, you will find a piece of money; take that and give it to them for Me and you."</a:t>
            </a:r>
          </a:p>
        </p:txBody>
      </p:sp>
    </p:spTree>
    <p:extLst>
      <p:ext uri="{BB962C8B-B14F-4D97-AF65-F5344CB8AC3E}">
        <p14:creationId xmlns:p14="http://schemas.microsoft.com/office/powerpoint/2010/main" val="16630977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This half-shekel was a Jewish poll tax levied annually for the support of the temple, a tax which Jesus perhaps had paid often in the past; but the appearance of the solicitors with an inquiry placed a different face on things. IF Christ paid the tax, it would mean, in a sense, that he was laying claim to no special dignity but was accepting the status of an ordinary Jew, rabbis being exempt. To be sure, Jesus might have claimed exemption as a Jewish rabbi, or teacher; but to have done so would have compromised his higher claim to be the Messiah, which claim was widely known, though disputed by his enemies. </a:t>
            </a:r>
          </a:p>
        </p:txBody>
      </p:sp>
    </p:spTree>
    <p:extLst>
      <p:ext uri="{BB962C8B-B14F-4D97-AF65-F5344CB8AC3E}">
        <p14:creationId xmlns:p14="http://schemas.microsoft.com/office/powerpoint/2010/main" val="5150211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 refusal to pay it would have involved him as a technical lawbreaker; and it is likely that the dilemma involved in these various facets of the problem was what prompted the inquiry in the first place. The poll tax was generally left to voluntary compliance; for centuries no enforcement structure existed and no penalties for default were prescribed or enforced. However, about the time of Christ, regulations had been posted, with mild penalties; but these were rarely enforced. (Coffman Commentary). </a:t>
            </a:r>
            <a:endParaRPr lang="en-US" dirty="0"/>
          </a:p>
        </p:txBody>
      </p:sp>
    </p:spTree>
    <p:extLst>
      <p:ext uri="{BB962C8B-B14F-4D97-AF65-F5344CB8AC3E}">
        <p14:creationId xmlns:p14="http://schemas.microsoft.com/office/powerpoint/2010/main" val="286286552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2" name="Picture 2" descr="D:\3-Jesus\07 MIRACLES\Peter &amp; tribute money 1364-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00" y="0"/>
            <a:ext cx="469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2222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3494734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9:29 As He prayed, the appearance of His face was altered, and His robe </a:t>
            </a:r>
            <a:r>
              <a:rPr lang="en-US" i="1" dirty="0"/>
              <a:t>became </a:t>
            </a:r>
            <a:r>
              <a:rPr lang="en-US" dirty="0"/>
              <a:t>white </a:t>
            </a:r>
            <a:r>
              <a:rPr lang="en-US" i="1" dirty="0"/>
              <a:t>and </a:t>
            </a:r>
            <a:r>
              <a:rPr lang="en-US" dirty="0"/>
              <a:t>glistening. </a:t>
            </a:r>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9:3 His clothes became shining, exceedingly white, like snow, such as no launderer on earth can whiten them.</a:t>
            </a:r>
          </a:p>
          <a:p>
            <a:r>
              <a:rPr lang="en-US" dirty="0"/>
              <a:t> </a:t>
            </a:r>
          </a:p>
          <a:p>
            <a:r>
              <a:rPr lang="en-US" dirty="0"/>
              <a:t>Matthew 17:2 … His face shone like the sun, and His clothes became as white as the light.</a:t>
            </a:r>
          </a:p>
          <a:p>
            <a:r>
              <a:rPr lang="en-US" dirty="0"/>
              <a:t> </a:t>
            </a:r>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3462337"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9:30 And behold, two men talked with Him, who were Moses and Elijah,  </a:t>
            </a:r>
            <a:r>
              <a:rPr lang="en-US" baseline="30000" dirty="0"/>
              <a:t>31</a:t>
            </a:r>
            <a:r>
              <a:rPr lang="en-US" dirty="0"/>
              <a:t> who appeared in glory and spoke of His decease which He was about to accomplish at Jerusalem.</a:t>
            </a:r>
          </a:p>
        </p:txBody>
      </p:sp>
      <p:pic>
        <p:nvPicPr>
          <p:cNvPr id="1026" name="Picture 2" descr="D:\3-Jesus\07 MIRACLES\Transfiguration\Jes Trans 1005-1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337" y="0"/>
            <a:ext cx="5681663" cy="674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939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Hebrews 9:22 And according to the law almost all things are purified with blood, and without shedding of blood there is no remission.  </a:t>
            </a:r>
            <a:r>
              <a:rPr lang="en-US" sz="2600" baseline="30000" dirty="0"/>
              <a:t>23</a:t>
            </a:r>
            <a:r>
              <a:rPr lang="en-US" sz="2600" dirty="0"/>
              <a:t> Therefore </a:t>
            </a:r>
            <a:r>
              <a:rPr lang="en-US" sz="2600" i="1" dirty="0"/>
              <a:t>it was </a:t>
            </a:r>
            <a:r>
              <a:rPr lang="en-US" sz="2600" dirty="0"/>
              <a:t>necessary that the copies of the things in the heavens should be purified with these, but the heavenly things themselves with better sacrifices than these.  </a:t>
            </a:r>
            <a:r>
              <a:rPr lang="en-US" sz="2600" baseline="30000" dirty="0"/>
              <a:t>24</a:t>
            </a:r>
            <a:r>
              <a:rPr lang="en-US" sz="2600" dirty="0"/>
              <a:t> For Christ has not entered the holy places made with hands, </a:t>
            </a:r>
            <a:r>
              <a:rPr lang="en-US" sz="2600" i="1" dirty="0"/>
              <a:t>which are </a:t>
            </a:r>
            <a:r>
              <a:rPr lang="en-US" sz="2600" dirty="0"/>
              <a:t>copies of the true, but into heaven itself, now to appear in the presence of God for us;  </a:t>
            </a:r>
            <a:r>
              <a:rPr lang="en-US" sz="2600" baseline="30000" dirty="0"/>
              <a:t>25</a:t>
            </a:r>
            <a:r>
              <a:rPr lang="en-US" sz="2600" dirty="0"/>
              <a:t> not that He should offer Himself often, as the high priest enters the Most Holy Place every year with blood of another --  </a:t>
            </a:r>
            <a:r>
              <a:rPr lang="en-US" sz="2600" baseline="30000" dirty="0"/>
              <a:t>26</a:t>
            </a:r>
            <a:r>
              <a:rPr lang="en-US" sz="2600" dirty="0"/>
              <a:t> He then would have had to suffer often since the foundation of the world; but now, once at the end of the ages, He has appeared to put away sin by the sacrifice of Himself.</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3858079"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9:32 But Peter and those with him were heavy with sleep; and when they were fully awake, they saw His glory and the two men who stood with Him.</a:t>
            </a:r>
          </a:p>
          <a:p>
            <a:r>
              <a:rPr lang="en-US" dirty="0"/>
              <a:t> </a:t>
            </a:r>
          </a:p>
        </p:txBody>
      </p:sp>
      <p:pic>
        <p:nvPicPr>
          <p:cNvPr id="2050" name="Picture 2" descr="D:\3-Jesus\07 MIRACLES\Transfiguration\Transfiguration 7-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8079" y="0"/>
            <a:ext cx="5264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9:33  Then it happened, as they were parting from Him, </a:t>
            </a:r>
            <a:r>
              <a:rPr lang="en-US" i="1" dirty="0"/>
              <a:t>that </a:t>
            </a:r>
            <a:r>
              <a:rPr lang="en-US" dirty="0"/>
              <a:t>Peter said to Jesus, "Master, it is good for us to be here; and let us make three tabernacles: one for You, one for Moses, and one for Elijah" -- not knowing what he said</a:t>
            </a:r>
            <a:r>
              <a:rPr lang="en-US" dirty="0" smtClean="0"/>
              <a:t>.</a:t>
            </a:r>
          </a:p>
          <a:p>
            <a:endParaRPr lang="en-US" dirty="0"/>
          </a:p>
          <a:p>
            <a:r>
              <a:rPr lang="en-US" dirty="0"/>
              <a:t>Mark 9:6  because he did not know what to say, for they were greatly afraid.</a:t>
            </a:r>
          </a:p>
          <a:p>
            <a:endParaRPr lang="en-US" dirty="0"/>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2014</Words>
  <Application>Microsoft Office PowerPoint</Application>
  <PresentationFormat>On-screen Show (4:3)</PresentationFormat>
  <Paragraphs>79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65</cp:revision>
  <dcterms:created xsi:type="dcterms:W3CDTF">2006-12-19T00:50:39Z</dcterms:created>
  <dcterms:modified xsi:type="dcterms:W3CDTF">2014-06-15T02:53:08Z</dcterms:modified>
</cp:coreProperties>
</file>